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1" r:id="rId3"/>
    <p:sldId id="257" r:id="rId4"/>
    <p:sldId id="259" r:id="rId5"/>
    <p:sldId id="258" r:id="rId6"/>
    <p:sldId id="262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9" autoAdjust="0"/>
  </p:normalViewPr>
  <p:slideViewPr>
    <p:cSldViewPr>
      <p:cViewPr>
        <p:scale>
          <a:sx n="100" d="100"/>
          <a:sy n="100" d="100"/>
        </p:scale>
        <p:origin x="-2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DEF52-3A54-444A-96B2-C6194817E8A6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C840D-3C2D-4C64-A556-60D6DF33D2F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753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2C840D-3C2D-4C64-A556-60D6DF33D2F7}" type="slidenum">
              <a:rPr lang="sk-SK" smtClean="0"/>
              <a:t>2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F5247E6-CBC2-4F93-8CD5-0577C88B1F80}" type="datetimeFigureOut">
              <a:rPr lang="sk-SK" smtClean="0"/>
              <a:t>17. 5. 2014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86E05EF-2CE6-4C21-BF68-CDD38E00EC54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www.youtube.com/watch?v=jNQXAC9IVR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i="1" dirty="0"/>
          </a:p>
        </p:txBody>
      </p:sp>
      <p:pic>
        <p:nvPicPr>
          <p:cNvPr id="1026" name="Picture 2" descr="C:\Users\HP\Desktop\Google-Sear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743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Menu</a:t>
            </a:r>
            <a:endParaRPr lang="sk-SK" dirty="0"/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 smtClean="0">
                <a:hlinkClick r:id="" action="ppaction://hlinkshowjump?jump=nextslide"/>
              </a:rPr>
              <a:t>Úvod</a:t>
            </a:r>
            <a:endParaRPr lang="sk-SK" sz="2000" dirty="0" smtClean="0"/>
          </a:p>
          <a:p>
            <a:r>
              <a:rPr lang="sk-SK" sz="2000" dirty="0" smtClean="0">
                <a:hlinkClick r:id="rId3" action="ppaction://hlinksldjump"/>
              </a:rPr>
              <a:t>Možnosti </a:t>
            </a:r>
            <a:endParaRPr lang="sk-SK" sz="2000" dirty="0" smtClean="0"/>
          </a:p>
          <a:p>
            <a:r>
              <a:rPr lang="sk-SK" sz="2000" dirty="0" smtClean="0">
                <a:hlinkClick r:id="rId4" action="ppaction://hlinksldjump"/>
              </a:rPr>
              <a:t>Projekty firmy GOOGLE</a:t>
            </a:r>
            <a:endParaRPr lang="sk-SK" sz="2000" dirty="0" smtClean="0"/>
          </a:p>
        </p:txBody>
      </p:sp>
      <p:sp>
        <p:nvSpPr>
          <p:cNvPr id="9" name="Násobenie 8">
            <a:hlinkClick r:id="rId5" action="ppaction://hlinksldjump"/>
          </p:cNvPr>
          <p:cNvSpPr/>
          <p:nvPr/>
        </p:nvSpPr>
        <p:spPr>
          <a:xfrm>
            <a:off x="7380312" y="5157192"/>
            <a:ext cx="1368152" cy="1296144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Úvod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 smtClean="0">
                <a:latin typeface="Times New Roman" pitchFamily="18" charset="0"/>
                <a:cs typeface="Times New Roman" pitchFamily="18" charset="0"/>
              </a:rPr>
              <a:t>Tvorcovia: Larry Page a Sergej Brin</a:t>
            </a:r>
          </a:p>
          <a:p>
            <a:r>
              <a:rPr lang="sk-SK" sz="2000" dirty="0" smtClean="0">
                <a:latin typeface="Times New Roman" pitchFamily="18" charset="0"/>
                <a:cs typeface="Times New Roman" pitchFamily="18" charset="0"/>
              </a:rPr>
              <a:t>Rok založenia: 1998</a:t>
            </a:r>
          </a:p>
          <a:p>
            <a:r>
              <a:rPr lang="sk-SK" sz="2000" dirty="0" smtClean="0">
                <a:latin typeface="Times New Roman" pitchFamily="18" charset="0"/>
                <a:cs typeface="Times New Roman" pitchFamily="18" charset="0"/>
              </a:rPr>
              <a:t>Sídlo: Mountain View, Kalifornia, USA</a:t>
            </a:r>
          </a:p>
          <a:p>
            <a:r>
              <a:rPr lang="sk-SK" sz="2000" dirty="0" smtClean="0">
                <a:latin typeface="Times New Roman" pitchFamily="18" charset="0"/>
                <a:cs typeface="Times New Roman" pitchFamily="18" charset="0"/>
              </a:rPr>
              <a:t>Primárny cieľ: Roztriediť všetky informácie vo svete</a:t>
            </a:r>
          </a:p>
          <a:p>
            <a:endParaRPr lang="sk-SK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k-SK" dirty="0" smtClean="0"/>
          </a:p>
        </p:txBody>
      </p:sp>
      <p:sp>
        <p:nvSpPr>
          <p:cNvPr id="5" name="Tlačidlo akcie: Domov 4">
            <a:hlinkClick r:id="rId2" action="ppaction://hlinksldjump" highlightClick="1"/>
          </p:cNvPr>
          <p:cNvSpPr/>
          <p:nvPr/>
        </p:nvSpPr>
        <p:spPr>
          <a:xfrm>
            <a:off x="8244408" y="6021288"/>
            <a:ext cx="648072" cy="620688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Možnosti</a:t>
            </a:r>
            <a:endParaRPr lang="sk-SK" dirty="0"/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 smtClean="0">
                <a:latin typeface="Times New Roman" pitchFamily="18" charset="0"/>
                <a:cs typeface="Times New Roman" pitchFamily="18" charset="0"/>
              </a:rPr>
              <a:t>Vyhľadávanie: Webové stránky, Obrázky, Usenetové diskusné skupiny, Spravodajské servery, videá,...</a:t>
            </a:r>
          </a:p>
          <a:p>
            <a:r>
              <a:rPr lang="sk-SK" sz="2000" dirty="0" smtClean="0">
                <a:latin typeface="Times New Roman" pitchFamily="18" charset="0"/>
                <a:cs typeface="Times New Roman" pitchFamily="18" charset="0"/>
              </a:rPr>
              <a:t>Ukladanie dokumentov</a:t>
            </a:r>
          </a:p>
          <a:p>
            <a:r>
              <a:rPr lang="sk-SK" sz="2000" dirty="0" smtClean="0">
                <a:latin typeface="Times New Roman" pitchFamily="18" charset="0"/>
                <a:cs typeface="Times New Roman" pitchFamily="18" charset="0"/>
              </a:rPr>
              <a:t>Elektronická pošta</a:t>
            </a:r>
          </a:p>
          <a:p>
            <a:r>
              <a:rPr lang="sk-SK" sz="2000" dirty="0" smtClean="0">
                <a:latin typeface="Times New Roman" pitchFamily="18" charset="0"/>
                <a:cs typeface="Times New Roman" pitchFamily="18" charset="0"/>
              </a:rPr>
              <a:t>Google Translate </a:t>
            </a:r>
            <a:r>
              <a:rPr lang="sk-SK" sz="2000" smtClean="0">
                <a:latin typeface="Times New Roman" pitchFamily="18" charset="0"/>
                <a:cs typeface="Times New Roman" pitchFamily="18" charset="0"/>
              </a:rPr>
              <a:t>(Prekladač)</a:t>
            </a:r>
          </a:p>
          <a:p>
            <a:endParaRPr lang="sk-SK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lačidlo akcie: Domov 3">
            <a:hlinkClick r:id="rId2" action="ppaction://hlinksldjump" highlightClick="1"/>
          </p:cNvPr>
          <p:cNvSpPr/>
          <p:nvPr/>
        </p:nvSpPr>
        <p:spPr>
          <a:xfrm>
            <a:off x="8100392" y="5949280"/>
            <a:ext cx="648072" cy="620688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Projekty firmy google</a:t>
            </a:r>
            <a:endParaRPr lang="sk-SK" dirty="0"/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>
                <a:latin typeface="+mj-lt"/>
                <a:cs typeface="Times New Roman" pitchFamily="18" charset="0"/>
              </a:rPr>
              <a:t>Google </a:t>
            </a:r>
            <a:r>
              <a:rPr lang="sk-SK" sz="2400" dirty="0" smtClean="0">
                <a:latin typeface="+mj-lt"/>
                <a:cs typeface="Times New Roman" pitchFamily="18" charset="0"/>
              </a:rPr>
              <a:t>vyhľadávač 	     </a:t>
            </a:r>
            <a:r>
              <a:rPr lang="sk-SK" sz="1800" b="0" dirty="0" smtClean="0">
                <a:latin typeface="Times New Roman" pitchFamily="18" charset="0"/>
                <a:cs typeface="Times New Roman" pitchFamily="18" charset="0"/>
              </a:rPr>
              <a:t>Najpoužívanejšia služba od googlu a zároveň najpoužívanejší vyhľadávač sveta</a:t>
            </a:r>
          </a:p>
          <a:p>
            <a:r>
              <a:rPr lang="sk-SK" sz="2400" dirty="0" smtClean="0">
                <a:latin typeface="+mj-lt"/>
                <a:cs typeface="Times New Roman" pitchFamily="18" charset="0"/>
              </a:rPr>
              <a:t>Google Desktop </a:t>
            </a:r>
            <a:r>
              <a:rPr lang="sk-SK" sz="2000" dirty="0" smtClean="0">
                <a:latin typeface="+mj-lt"/>
                <a:cs typeface="Times New Roman" pitchFamily="18" charset="0"/>
              </a:rPr>
              <a:t>	</a:t>
            </a:r>
            <a:r>
              <a:rPr lang="sk-SK" sz="1800" b="0" dirty="0" smtClean="0">
                <a:latin typeface="Times New Roman" pitchFamily="18" charset="0"/>
                <a:cs typeface="Times New Roman" pitchFamily="18" charset="0"/>
              </a:rPr>
              <a:t>Vyhľadávanie súborov alebo v súboroch vo vlastnom počítači alebo sieti</a:t>
            </a:r>
          </a:p>
          <a:p>
            <a:r>
              <a:rPr lang="sk-SK" sz="2400" dirty="0" smtClean="0">
                <a:latin typeface="+mj-lt"/>
                <a:cs typeface="Times New Roman" pitchFamily="18" charset="0"/>
              </a:rPr>
              <a:t>Gmail	       </a:t>
            </a:r>
            <a:r>
              <a:rPr lang="sk-SK" sz="1800" b="0" dirty="0" smtClean="0">
                <a:latin typeface="Times New Roman" pitchFamily="18" charset="0"/>
                <a:cs typeface="Times New Roman" pitchFamily="18" charset="0"/>
              </a:rPr>
              <a:t>Elektronická pošta ktorá ponúka až 15GB priestoru</a:t>
            </a:r>
          </a:p>
          <a:p>
            <a:r>
              <a:rPr lang="sk-SK" sz="2400" dirty="0" smtClean="0">
                <a:latin typeface="+mj-lt"/>
                <a:cs typeface="Times New Roman" pitchFamily="18" charset="0"/>
              </a:rPr>
              <a:t>Google Chrome	</a:t>
            </a:r>
            <a:r>
              <a:rPr lang="sk-SK" sz="1800" b="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sz="1800" b="0" dirty="0" smtClean="0">
                <a:latin typeface="Times New Roman" pitchFamily="18" charset="0"/>
                <a:cs typeface="Times New Roman" pitchFamily="18" charset="0"/>
              </a:rPr>
              <a:t>ajpoužívanejší internetový prehliadač</a:t>
            </a:r>
          </a:p>
          <a:p>
            <a:r>
              <a:rPr lang="sk-SK" sz="2400" dirty="0" smtClean="0">
                <a:latin typeface="+mj-lt"/>
                <a:cs typeface="Times New Roman" pitchFamily="18" charset="0"/>
              </a:rPr>
              <a:t>Android        </a:t>
            </a:r>
            <a:r>
              <a:rPr lang="sk-SK" sz="1800" b="0" dirty="0" smtClean="0">
                <a:latin typeface="Times New Roman" pitchFamily="18" charset="0"/>
                <a:cs typeface="Times New Roman" pitchFamily="18" charset="0"/>
              </a:rPr>
              <a:t>Operačný systém pre smartfóny</a:t>
            </a:r>
            <a:endParaRPr lang="sk-SK" sz="1800" b="0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</p:txBody>
      </p:sp>
      <p:sp>
        <p:nvSpPr>
          <p:cNvPr id="4" name="Tlačidlo akcie: Domov 3">
            <a:hlinkClick r:id="rId3" action="ppaction://hlinksldjump" highlightClick="1"/>
          </p:cNvPr>
          <p:cNvSpPr/>
          <p:nvPr/>
        </p:nvSpPr>
        <p:spPr>
          <a:xfrm>
            <a:off x="8172400" y="5949280"/>
            <a:ext cx="648072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71925" y="137259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03848" y="2122587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907704" y="2852936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163516" y="334213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21099" y="378904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 smtClean="0">
                <a:latin typeface="+mj-lt"/>
              </a:rPr>
              <a:t>Martin Podskuba</a:t>
            </a:r>
            <a:endParaRPr lang="sk-SK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171</TotalTime>
  <Words>71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Angles</vt:lpstr>
      <vt:lpstr>PowerPoint Presentation</vt:lpstr>
      <vt:lpstr>Menu</vt:lpstr>
      <vt:lpstr>Úvod</vt:lpstr>
      <vt:lpstr>Možnosti</vt:lpstr>
      <vt:lpstr>Projekty firmy google</vt:lpstr>
      <vt:lpstr>Ďakujem za pozornosť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Youtube</dc:title>
  <dc:creator>Mariana Veselovská</dc:creator>
  <cp:lastModifiedBy>Erdek Dilkos</cp:lastModifiedBy>
  <cp:revision>19</cp:revision>
  <dcterms:created xsi:type="dcterms:W3CDTF">2014-04-08T13:16:36Z</dcterms:created>
  <dcterms:modified xsi:type="dcterms:W3CDTF">2014-05-17T10:18:30Z</dcterms:modified>
</cp:coreProperties>
</file>